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EB0D4-5716-483B-A8B3-66A41218A705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21CD-ADA1-475F-8D41-E7B680E53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440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EB0D4-5716-483B-A8B3-66A41218A705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21CD-ADA1-475F-8D41-E7B680E53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975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EB0D4-5716-483B-A8B3-66A41218A705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21CD-ADA1-475F-8D41-E7B680E53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62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EB0D4-5716-483B-A8B3-66A41218A705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21CD-ADA1-475F-8D41-E7B680E53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408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EB0D4-5716-483B-A8B3-66A41218A705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21CD-ADA1-475F-8D41-E7B680E53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871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EB0D4-5716-483B-A8B3-66A41218A705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21CD-ADA1-475F-8D41-E7B680E53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8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EB0D4-5716-483B-A8B3-66A41218A705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21CD-ADA1-475F-8D41-E7B680E53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95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EB0D4-5716-483B-A8B3-66A41218A705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21CD-ADA1-475F-8D41-E7B680E53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59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EB0D4-5716-483B-A8B3-66A41218A705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21CD-ADA1-475F-8D41-E7B680E53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060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EB0D4-5716-483B-A8B3-66A41218A705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21CD-ADA1-475F-8D41-E7B680E53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560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EB0D4-5716-483B-A8B3-66A41218A705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21CD-ADA1-475F-8D41-E7B680E53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752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EB0D4-5716-483B-A8B3-66A41218A705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D21CD-ADA1-475F-8D41-E7B680E53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560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NULL" TargetMode="External"/><Relationship Id="rId2" Type="http://schemas.openxmlformats.org/officeDocument/2006/relationships/hyperlink" Target="NUL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Итоговые аттестационные работы группы</a:t>
            </a:r>
            <a:br>
              <a:rPr lang="ru-RU" dirty="0" smtClean="0"/>
            </a:br>
            <a:r>
              <a:rPr lang="ru-RU" dirty="0" smtClean="0"/>
              <a:t>2</a:t>
            </a:r>
            <a:r>
              <a:rPr lang="en-US" dirty="0" smtClean="0"/>
              <a:t>3</a:t>
            </a:r>
            <a:r>
              <a:rPr lang="ru-RU" dirty="0" smtClean="0"/>
              <a:t>.72.00</a:t>
            </a:r>
            <a:r>
              <a:rPr lang="ru-RU" dirty="0"/>
              <a:t>0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Преподаватель</a:t>
            </a:r>
            <a:r>
              <a:rPr lang="ru-RU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890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492946" cy="1933232"/>
          </a:xfrm>
        </p:spPr>
        <p:txBody>
          <a:bodyPr>
            <a:noAutofit/>
          </a:bodyPr>
          <a:lstStyle/>
          <a:p>
            <a:r>
              <a:rPr lang="ru-RU" sz="3600" dirty="0" smtClean="0"/>
              <a:t>ФИО слушателя</a:t>
            </a:r>
            <a:br>
              <a:rPr lang="ru-RU" sz="3600" dirty="0" smtClean="0"/>
            </a:br>
            <a:r>
              <a:rPr lang="ru-RU" sz="3600" b="1" dirty="0" smtClean="0"/>
              <a:t>Тема курса</a:t>
            </a:r>
            <a:r>
              <a:rPr lang="ru-RU" sz="3600" b="1" dirty="0"/>
              <a:t/>
            </a:r>
            <a:br>
              <a:rPr lang="ru-RU" sz="3600" b="1" dirty="0"/>
            </a:br>
            <a:r>
              <a:rPr lang="en-US" sz="3600" b="1" dirty="0">
                <a:hlinkClick r:id="rId2" invalidUrl="https:///"/>
              </a:rPr>
              <a:t>https</a:t>
            </a:r>
            <a:r>
              <a:rPr lang="en-US" sz="3600" b="1" dirty="0" smtClean="0">
                <a:hlinkClick r:id="rId3" invalidUrl="https:///"/>
              </a:rPr>
              <a:t>://</a:t>
            </a:r>
            <a:r>
              <a:rPr lang="ru-RU" sz="3600" b="1" dirty="0" smtClean="0"/>
              <a:t> (ссылка на главную страницу курса)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336787" y="1960605"/>
            <a:ext cx="7655709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8000" dirty="0" smtClean="0"/>
              <a:t>СКРИНШОТ </a:t>
            </a:r>
          </a:p>
          <a:p>
            <a:pPr algn="ctr"/>
            <a:r>
              <a:rPr lang="ru-RU" sz="8000" dirty="0" smtClean="0"/>
              <a:t>Главной страницы курса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117350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12</Words>
  <Application>Microsoft Office PowerPoint</Application>
  <PresentationFormat>Широкоэкранный</PresentationFormat>
  <Paragraphs>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Итоговые аттестационные работы группы 23.72.000</vt:lpstr>
      <vt:lpstr>ФИО слушателя Тема курса https:// (ссылка на главную страницу курса)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Итоговые аттестационные работы группы 22.72.003</dc:title>
  <dc:creator>Катерина А. Баскакова</dc:creator>
  <cp:lastModifiedBy>Катерина А. Баскакова</cp:lastModifiedBy>
  <cp:revision>35</cp:revision>
  <dcterms:created xsi:type="dcterms:W3CDTF">2023-01-24T08:08:28Z</dcterms:created>
  <dcterms:modified xsi:type="dcterms:W3CDTF">2023-10-31T09:58:32Z</dcterms:modified>
</cp:coreProperties>
</file>